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3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D8501B-7F50-2D4C-8C70-75F42D077A14}" v="5" dt="2024-02-12T12:41:46.517"/>
    <p1510:client id="{F8C51812-51F9-B540-A2E7-751E3144D38D}" v="1401" dt="2024-02-12T16:29:36.6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3177"/>
  </p:normalViewPr>
  <p:slideViewPr>
    <p:cSldViewPr snapToGrid="0">
      <p:cViewPr varScale="1">
        <p:scale>
          <a:sx n="73" d="100"/>
          <a:sy n="73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F47F-921D-449B-DDDC-A2772657A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1A895B-85B2-6AAF-D112-FF6F6AFBE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12F3A-FBD7-AC31-DC21-BBCD6D48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0CA09-4F9B-A66E-79F2-685F558DD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406F0-38DD-F8A8-B965-A4683671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30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ACDD2-CA5B-ECE2-6463-A2619A75A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5E2196-1D5E-05CA-72B4-BD261C67A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3159E-E37C-0E3D-E102-AC623F314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C9FA9-113A-A35C-0FE0-287456976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7BD05-073D-B9AA-5871-20E8B93D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7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E18520-CA4E-C4B6-641E-3BD3B089E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6735C-23DC-1A5C-867F-3406837B7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BBEE7-417D-3428-4DBE-786B62D32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4456B-2C0C-4F3A-4D6C-DF72C1AF8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5609B-2490-9E74-2D22-434B0BA16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2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B6870-AA81-29B3-A6C9-35BF1CBF8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6C0A9-9410-D450-DCB9-3FFA6445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46579-6A54-6652-AA50-CD2325AD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126F3-5504-6923-BC05-D209FB012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2F33E-1BBD-ACF1-222B-F8D785F0F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2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442F-5014-05E2-8102-6AF5C2330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1F7FF-B854-3270-D036-FC989B83D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E533-6219-E575-98F8-13080AB0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710BD-BB6F-C564-6117-E24E5B6F9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33E7F-236C-92C2-7AB6-BF584769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9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E201-5FC1-DE92-F745-7EFEAD5AE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1A594-22DD-5501-E2A8-516D9D8B8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74FE9-C1D9-C72B-7980-3D5F578D0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DF642-E46B-EAC6-6D42-B7642F5C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63F62-BA8F-6D00-763E-67C115393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96DF8-111A-56AF-8F9F-8E928217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3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126F2-BA81-E292-6890-04BB0D02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BAB69-0AC6-3D4D-B57B-7C6E6AD92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CBDE-7DB7-636B-4BBF-1AA6CC80C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2CDDD4-204C-0CA7-B8A4-094FCE98F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A41B8-038E-A3D7-FA34-95AC84616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85494-B1DB-1E13-DA0C-CD10BB333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54D3B0-7D2B-96D1-9090-7F1184A0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7B75C3-5121-1B1C-4264-30EA78E8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5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5212-B485-3153-7C0A-DB55EF887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D7E7D-7D68-E1B2-39C3-33FC2E14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703E1E-541F-E697-8FC5-B02143084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0E904-A217-5A4D-7A33-07FCCE22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0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2CD2EA-1803-8426-A5C4-A1F4E1988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E2BC40-A689-B795-4E7B-3318D1535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ED0B3-57FB-DC21-608D-7CA0E6EE2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48B7C-D67D-7755-4DAE-8A72A89A7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BC9C7-1009-1D36-6F84-83381E1CC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DAB0D-D472-0C34-AEBF-EBC8E65F3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DAE12-4F95-C357-F8C1-A77C3EDB3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1C4B1-B94B-2794-80D0-44DB49EC7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92D54-C0AF-251B-8099-AE761C49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0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B54C6-1539-961D-B591-24FD3F19C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CAB632-13DE-8960-42D4-237ECCD00C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F30AD-6EAB-3E9C-C0EC-6EDEF34F7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1F0D2-350A-2B50-20CC-4657AF34A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D315DE-A44F-4FB2-66B3-4FACB73C0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2C9CE-2FC4-AF84-F356-C9F4CC0A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4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D8ED78-1FA8-BC00-66E4-DA1321E1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8E040-EB5A-4BED-1CB8-68216E4BD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81B70-4A0E-3937-B069-B9EC5B835E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B4C5C-E1A4-994F-BE00-270392056F78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78E65-6542-26AC-2DD9-FD543FF8B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FDDE8-58EC-1666-9D0F-0E01AC39C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8507F-D9D6-8A40-9307-73FB04637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5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C655A-23E9-ACFE-05A4-7764A3C913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PROPERTY &amp; PLANNING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FEBRUARY 2024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090628-D0B5-6D54-4EB2-8ADC3CDE1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000" b="1" dirty="0"/>
              <a:t>                           H PAUL SHACKLETON- CHAIR</a:t>
            </a:r>
          </a:p>
          <a:p>
            <a:r>
              <a:rPr lang="en-US" sz="2000" b="1" dirty="0"/>
              <a:t>919-210-7487</a:t>
            </a:r>
          </a:p>
          <a:p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A1A946-240C-D536-914A-1C6FE2806CC6}"/>
              </a:ext>
            </a:extLst>
          </p:cNvPr>
          <p:cNvSpPr txBox="1"/>
          <p:nvPr/>
        </p:nvSpPr>
        <p:spPr>
          <a:xfrm>
            <a:off x="4747846" y="3692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63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E0268-E059-8CCC-953F-F9FA77C3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MERIDIAN  CARY PROJECT – UPDATED - ESTIMATED SCHEDULE AS OF 2/2/24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7F04917-22C6-9AED-8B04-99896BA3B9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543775"/>
              </p:ext>
            </p:extLst>
          </p:nvPr>
        </p:nvGraphicFramePr>
        <p:xfrm>
          <a:off x="838200" y="1948717"/>
          <a:ext cx="10451123" cy="708078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137298">
                  <a:extLst>
                    <a:ext uri="{9D8B030D-6E8A-4147-A177-3AD203B41FA5}">
                      <a16:colId xmlns:a16="http://schemas.microsoft.com/office/drawing/2014/main" val="1157164768"/>
                    </a:ext>
                  </a:extLst>
                </a:gridCol>
                <a:gridCol w="1467293">
                  <a:extLst>
                    <a:ext uri="{9D8B030D-6E8A-4147-A177-3AD203B41FA5}">
                      <a16:colId xmlns:a16="http://schemas.microsoft.com/office/drawing/2014/main" val="2351042525"/>
                    </a:ext>
                  </a:extLst>
                </a:gridCol>
                <a:gridCol w="1041990">
                  <a:extLst>
                    <a:ext uri="{9D8B030D-6E8A-4147-A177-3AD203B41FA5}">
                      <a16:colId xmlns:a16="http://schemas.microsoft.com/office/drawing/2014/main" val="1398380540"/>
                    </a:ext>
                  </a:extLst>
                </a:gridCol>
                <a:gridCol w="2804542">
                  <a:extLst>
                    <a:ext uri="{9D8B030D-6E8A-4147-A177-3AD203B41FA5}">
                      <a16:colId xmlns:a16="http://schemas.microsoft.com/office/drawing/2014/main" val="2526552148"/>
                    </a:ext>
                  </a:extLst>
                </a:gridCol>
              </a:tblGrid>
              <a:tr h="1559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olidFill>
                            <a:schemeClr val="bg1"/>
                          </a:solidFill>
                        </a:rPr>
                        <a:t>SITE WORK –PHASE 2</a:t>
                      </a:r>
                    </a:p>
                    <a:p>
                      <a:endParaRPr lang="en-US" sz="2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bg1"/>
                          </a:solidFill>
                        </a:rPr>
                        <a:t>START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bg2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 </a:t>
                      </a:r>
                      <a:r>
                        <a:rPr lang="en-US" sz="2400">
                          <a:solidFill>
                            <a:schemeClr val="bg1"/>
                          </a:solidFill>
                        </a:rPr>
                        <a:t>COMPLETE   (NEW EST)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462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PARKING DECK – SITE PREP &amp; FOUNDATION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8/14/2023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 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 </a:t>
                      </a:r>
                      <a:r>
                        <a:rPr lang="en-US" sz="2000"/>
                        <a:t>3/16/2024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2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ACADEMY STREET PARKING DECK ENTRANCE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3/25/2024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7/23/2024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950617"/>
                  </a:ext>
                </a:extLst>
              </a:tr>
              <a:tr h="817148">
                <a:tc>
                  <a:txBody>
                    <a:bodyPr/>
                    <a:lstStyle/>
                    <a:p>
                      <a:r>
                        <a:rPr lang="en-US" sz="2000"/>
                        <a:t>PARKING DECK – ERECTION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3/15/2024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 </a:t>
                      </a:r>
                      <a:r>
                        <a:rPr lang="en-US" sz="2000"/>
                        <a:t>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/>
                        <a:t>8/7/2024</a:t>
                      </a:r>
                    </a:p>
                    <a:p>
                      <a:pPr algn="l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337056"/>
                  </a:ext>
                </a:extLst>
              </a:tr>
              <a:tr h="344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MULTIFAMILY</a:t>
                      </a:r>
                      <a:r>
                        <a:rPr lang="en-US" sz="2000" b="1">
                          <a:solidFill>
                            <a:schemeClr val="bg1"/>
                          </a:solidFill>
                        </a:rPr>
                        <a:t> CONSTRUCTION</a:t>
                      </a:r>
                    </a:p>
                    <a:p>
                      <a:endParaRPr lang="en-US" sz="20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171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/>
                        <a:t>PARKING DECK FAÇADE</a:t>
                      </a:r>
                    </a:p>
                    <a:p>
                      <a:r>
                        <a:rPr lang="en-US" sz="2000"/>
                        <a:t>MULTIFAMILY CONSTRUCTION</a:t>
                      </a:r>
                    </a:p>
                    <a:p>
                      <a:r>
                        <a:rPr lang="en-US" sz="2000"/>
                        <a:t>CHURCH PARKING – NORTH SIDE - PARK ST LOT</a:t>
                      </a:r>
                    </a:p>
                    <a:p>
                      <a:endParaRPr lang="en-US" sz="2000"/>
                    </a:p>
                    <a:p>
                      <a:endParaRPr lang="en-US" sz="2000"/>
                    </a:p>
                    <a:p>
                      <a:endParaRPr lang="en-US" sz="2000"/>
                    </a:p>
                    <a:p>
                      <a:endParaRPr lang="en-US" sz="2000"/>
                    </a:p>
                    <a:p>
                      <a:endParaRPr lang="en-US" sz="2000"/>
                    </a:p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8/8/2024</a:t>
                      </a:r>
                    </a:p>
                    <a:p>
                      <a:r>
                        <a:rPr lang="en-US" sz="2000"/>
                        <a:t>8/7/2024</a:t>
                      </a:r>
                    </a:p>
                    <a:p>
                      <a:r>
                        <a:rPr lang="en-US" sz="2000"/>
                        <a:t>7/24/2024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60</a:t>
                      </a:r>
                    </a:p>
                    <a:p>
                      <a:pPr algn="ctr"/>
                      <a:r>
                        <a:rPr lang="en-US" sz="2000"/>
                        <a:t>550</a:t>
                      </a:r>
                    </a:p>
                    <a:p>
                      <a:pPr algn="ctr"/>
                      <a:r>
                        <a:rPr lang="en-US" sz="200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10/7/2024</a:t>
                      </a:r>
                    </a:p>
                    <a:p>
                      <a:pPr algn="l"/>
                      <a:r>
                        <a:rPr lang="en-US" sz="2000"/>
                        <a:t>12/9/2025</a:t>
                      </a:r>
                    </a:p>
                    <a:p>
                      <a:pPr algn="l"/>
                      <a:r>
                        <a:rPr lang="en-US" sz="2000"/>
                        <a:t>10/12/2024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311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158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68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972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72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EF394-F09F-57FF-FB8C-AD31F3D39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PROPERTY &amp; PLANNING -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4148-1DE0-F9C7-C43B-C025322D4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P&amp;P TEAM MEMBERS MEET AS NEEDED WITH NORTHVIEW  CONSTRUCTION GTEAM</a:t>
            </a:r>
          </a:p>
          <a:p>
            <a:r>
              <a:rPr lang="en-US" dirty="0"/>
              <a:t>P&amp;P KEEPS A LIST OF ITEMS NEEDING ATTENTION AND REVIEWS PERIODICALLY WITH NORTHVIEW</a:t>
            </a:r>
          </a:p>
          <a:p>
            <a:r>
              <a:rPr lang="en-US" dirty="0"/>
              <a:t>P&amp;P WILL CONTINUE TO UPDATE THE CHURCH AS NEEDED AT CHURCH CONFERENCE AND VIA THIS WEBSITE</a:t>
            </a:r>
          </a:p>
        </p:txBody>
      </p:sp>
    </p:spTree>
    <p:extLst>
      <p:ext uri="{BB962C8B-B14F-4D97-AF65-F5344CB8AC3E}">
        <p14:creationId xmlns:p14="http://schemas.microsoft.com/office/powerpoint/2010/main" val="352510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0C0A6-279C-BBE5-3FFC-C5A1620A1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PARKING DECK RENDITION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80E816-04E1-E73C-F186-040594A09E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2551728" y="-1416399"/>
            <a:ext cx="5519542" cy="11212142"/>
          </a:xfrm>
        </p:spPr>
      </p:pic>
    </p:spTree>
    <p:extLst>
      <p:ext uri="{BB962C8B-B14F-4D97-AF65-F5344CB8AC3E}">
        <p14:creationId xmlns:p14="http://schemas.microsoft.com/office/powerpoint/2010/main" val="297119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4DCE3-6417-B915-0FD6-EAF9E87D2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PROPERTY &amp; PLANNING COMMITTEE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21200-4749-0796-51D4-148A34D4B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3131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PAUL SHACKLETON – CHAIR</a:t>
            </a:r>
          </a:p>
          <a:p>
            <a:r>
              <a:rPr lang="en-US" b="1" dirty="0"/>
              <a:t>SUE LANIER</a:t>
            </a:r>
          </a:p>
          <a:p>
            <a:r>
              <a:rPr lang="en-US" b="1" dirty="0"/>
              <a:t>JAMES PHILLIPS</a:t>
            </a:r>
          </a:p>
          <a:p>
            <a:r>
              <a:rPr lang="en-US" b="1" dirty="0"/>
              <a:t>JOHN SHUPE</a:t>
            </a:r>
          </a:p>
          <a:p>
            <a:r>
              <a:rPr lang="en-US" b="1" dirty="0"/>
              <a:t>PHYLLIS TIPTON</a:t>
            </a:r>
          </a:p>
          <a:p>
            <a:r>
              <a:rPr lang="en-US" b="1" dirty="0"/>
              <a:t>ANTHONY WOOD</a:t>
            </a:r>
          </a:p>
          <a:p>
            <a:r>
              <a:rPr lang="en-US" b="1" dirty="0"/>
              <a:t>REV MYRON BURRIS – STAFF LIAISON</a:t>
            </a:r>
          </a:p>
          <a:p>
            <a:endParaRPr lang="en-US" b="1" dirty="0"/>
          </a:p>
          <a:p>
            <a:r>
              <a:rPr lang="en-US" b="1" dirty="0"/>
              <a:t>CHRIS BROWN – CONSULTANT TO COMMITTEE</a:t>
            </a:r>
          </a:p>
          <a:p>
            <a:r>
              <a:rPr lang="en-US" b="1" dirty="0"/>
              <a:t>RYAN MADISON – B&amp;F CHAIR</a:t>
            </a:r>
          </a:p>
          <a:p>
            <a:r>
              <a:rPr lang="en-US" b="1" dirty="0"/>
              <a:t>STEVEN SCOTT – DEACON AD-HOC COMMUNICATION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C3008-F71B-6DD3-86CD-A4C722EC7E01}"/>
              </a:ext>
            </a:extLst>
          </p:cNvPr>
          <p:cNvSpPr txBox="1"/>
          <p:nvPr/>
        </p:nvSpPr>
        <p:spPr>
          <a:xfrm>
            <a:off x="7895492" y="559190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70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187</Words>
  <Application>Microsoft Macintosh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PROPERTY &amp; PLANNING  FEBRUARY 2024 UPDATE</vt:lpstr>
      <vt:lpstr>MERIDIAN  CARY PROJECT – UPDATED - ESTIMATED SCHEDULE AS OF 2/2/24</vt:lpstr>
      <vt:lpstr>PROPERTY &amp; PLANNING - COMMUNICATION</vt:lpstr>
      <vt:lpstr>PARKING DECK RENDITION</vt:lpstr>
      <vt:lpstr>PROPERTY &amp; PLANNING COMMITTEE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2024-02-10T17:15:59Z</dcterms:created>
  <dcterms:modified xsi:type="dcterms:W3CDTF">2024-03-21T21:44:14Z</dcterms:modified>
</cp:coreProperties>
</file>